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7" r:id="rId2"/>
    <p:sldId id="258" r:id="rId3"/>
    <p:sldId id="259" r:id="rId4"/>
    <p:sldId id="260"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8" d="100"/>
          <a:sy n="108" d="100"/>
        </p:scale>
        <p:origin x="65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BB0E19-6998-4905-9E59-AD9E7F40A1F1}" type="datetimeFigureOut">
              <a:rPr lang="en-GB" smtClean="0"/>
              <a:t>13/02/2019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0BFCF-12AA-48E9-9B7A-D7004371729A}" type="slidenum">
              <a:rPr lang="en-GB" smtClean="0"/>
              <a:t>‹#›</a:t>
            </a:fld>
            <a:endParaRPr lang="en-GB"/>
          </a:p>
        </p:txBody>
      </p:sp>
    </p:spTree>
    <p:extLst>
      <p:ext uri="{BB962C8B-B14F-4D97-AF65-F5344CB8AC3E}">
        <p14:creationId xmlns:p14="http://schemas.microsoft.com/office/powerpoint/2010/main" val="887137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https://www.reddit.com/r/Cyberpunk/comments/8byvep/the_maze_runner_cyberpunk_city/</a:t>
            </a:r>
          </a:p>
          <a:p>
            <a:r>
              <a:rPr lang="en-GB" dirty="0"/>
              <a:t>https://www.reddit.com/r/CityPorn/comments/1zcwtm/dubai_uae_looks_like_driving_through_a_futuristic/</a:t>
            </a:r>
          </a:p>
          <a:p>
            <a:r>
              <a:rPr lang="en-GB" dirty="0"/>
              <a:t>https://www.redbubble.com/people/cobain09/works/32008638-cyberpunk-city?p=poster</a:t>
            </a:r>
          </a:p>
          <a:p>
            <a:r>
              <a:rPr lang="en-GB" dirty="0"/>
              <a:t>https://forums.cubebrush.co/t/wip-cyberpunk-city/5622</a:t>
            </a:r>
          </a:p>
        </p:txBody>
      </p:sp>
      <p:sp>
        <p:nvSpPr>
          <p:cNvPr id="4" name="Slide Number Placeholder 3"/>
          <p:cNvSpPr>
            <a:spLocks noGrp="1"/>
          </p:cNvSpPr>
          <p:nvPr>
            <p:ph type="sldNum" sz="quarter" idx="5"/>
          </p:nvPr>
        </p:nvSpPr>
        <p:spPr/>
        <p:txBody>
          <a:bodyPr/>
          <a:lstStyle/>
          <a:p>
            <a:fld id="{8880BFCF-12AA-48E9-9B7A-D7004371729A}" type="slidenum">
              <a:rPr lang="en-GB" smtClean="0"/>
              <a:t>1</a:t>
            </a:fld>
            <a:endParaRPr lang="en-GB"/>
          </a:p>
        </p:txBody>
      </p:sp>
    </p:spTree>
    <p:extLst>
      <p:ext uri="{BB962C8B-B14F-4D97-AF65-F5344CB8AC3E}">
        <p14:creationId xmlns:p14="http://schemas.microsoft.com/office/powerpoint/2010/main" val="2010193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https://www.gamespot.com/articles/these-two-ubisoft-games-are-shutting-down-heres-wh/1100-6443076/</a:t>
            </a:r>
          </a:p>
          <a:p>
            <a:r>
              <a:rPr lang="en-GB" dirty="0"/>
              <a:t>https://titanfall.fandom.com/wiki/Holo_Pilot</a:t>
            </a:r>
          </a:p>
          <a:p>
            <a:r>
              <a:rPr lang="en-GB" dirty="0"/>
              <a:t>https://payday.fandom.com/wiki/Cloaker_(Payday_2)</a:t>
            </a:r>
          </a:p>
          <a:p>
            <a:r>
              <a:rPr lang="en-GB" dirty="0"/>
              <a:t>https://en.wikipedia.org/wiki/HAL_9000</a:t>
            </a:r>
          </a:p>
        </p:txBody>
      </p:sp>
      <p:sp>
        <p:nvSpPr>
          <p:cNvPr id="4" name="Slide Number Placeholder 3"/>
          <p:cNvSpPr>
            <a:spLocks noGrp="1"/>
          </p:cNvSpPr>
          <p:nvPr>
            <p:ph type="sldNum" sz="quarter" idx="5"/>
          </p:nvPr>
        </p:nvSpPr>
        <p:spPr/>
        <p:txBody>
          <a:bodyPr/>
          <a:lstStyle/>
          <a:p>
            <a:fld id="{8880BFCF-12AA-48E9-9B7A-D7004371729A}" type="slidenum">
              <a:rPr lang="en-GB" smtClean="0"/>
              <a:t>2</a:t>
            </a:fld>
            <a:endParaRPr lang="en-GB"/>
          </a:p>
        </p:txBody>
      </p:sp>
    </p:spTree>
    <p:extLst>
      <p:ext uri="{BB962C8B-B14F-4D97-AF65-F5344CB8AC3E}">
        <p14:creationId xmlns:p14="http://schemas.microsoft.com/office/powerpoint/2010/main" val="3281869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https://www.thetruthaboutguns.com/2015/11/foghorn/379221/screen-shot-2015-11-19-at-9-47-12-am/</a:t>
            </a:r>
          </a:p>
          <a:p>
            <a:r>
              <a:rPr lang="en-GB" dirty="0"/>
              <a:t>https://www.artstation.com/artwork/OG4dk</a:t>
            </a:r>
          </a:p>
          <a:p>
            <a:r>
              <a:rPr lang="en-GB" dirty="0"/>
              <a:t>http://www.papercraftsquare.com/half-life-2-full-size-overwatch-standard-issue-pulse-rifle-ar2-free-paper-model-download.html</a:t>
            </a:r>
          </a:p>
          <a:p>
            <a:r>
              <a:rPr lang="en-GB" dirty="0"/>
              <a:t>https://rainbowsix.fandom.com/wiki/Vector_.45_ACP</a:t>
            </a:r>
          </a:p>
        </p:txBody>
      </p:sp>
      <p:sp>
        <p:nvSpPr>
          <p:cNvPr id="4" name="Slide Number Placeholder 3"/>
          <p:cNvSpPr>
            <a:spLocks noGrp="1"/>
          </p:cNvSpPr>
          <p:nvPr>
            <p:ph type="sldNum" sz="quarter" idx="5"/>
          </p:nvPr>
        </p:nvSpPr>
        <p:spPr/>
        <p:txBody>
          <a:bodyPr/>
          <a:lstStyle/>
          <a:p>
            <a:fld id="{8880BFCF-12AA-48E9-9B7A-D7004371729A}" type="slidenum">
              <a:rPr lang="en-GB" smtClean="0"/>
              <a:t>3</a:t>
            </a:fld>
            <a:endParaRPr lang="en-GB"/>
          </a:p>
        </p:txBody>
      </p:sp>
    </p:spTree>
    <p:extLst>
      <p:ext uri="{BB962C8B-B14F-4D97-AF65-F5344CB8AC3E}">
        <p14:creationId xmlns:p14="http://schemas.microsoft.com/office/powerpoint/2010/main" val="2902639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https://www.unrealengine.com/marketplace/modular-sci-fi-hospital</a:t>
            </a:r>
          </a:p>
          <a:p>
            <a:r>
              <a:rPr lang="en-GB" dirty="0"/>
              <a:t>https://strategywiki.org/wiki/Portal/Chamber_00</a:t>
            </a:r>
          </a:p>
          <a:p>
            <a:r>
              <a:rPr lang="en-GB" dirty="0"/>
              <a:t>https://www.pinterest.com/pin/399553798181384774/</a:t>
            </a:r>
          </a:p>
          <a:p>
            <a:r>
              <a:rPr lang="en-GB" dirty="0"/>
              <a:t>https://www.artstation.com/artwork/lRwaV</a:t>
            </a:r>
          </a:p>
          <a:p>
            <a:r>
              <a:rPr lang="en-GB" dirty="0"/>
              <a:t>https://www.pinterest.com/pin/409475791113838790/</a:t>
            </a:r>
          </a:p>
          <a:p>
            <a:endParaRPr lang="en-GB" dirty="0"/>
          </a:p>
        </p:txBody>
      </p:sp>
      <p:sp>
        <p:nvSpPr>
          <p:cNvPr id="4" name="Slide Number Placeholder 3"/>
          <p:cNvSpPr>
            <a:spLocks noGrp="1"/>
          </p:cNvSpPr>
          <p:nvPr>
            <p:ph type="sldNum" sz="quarter" idx="5"/>
          </p:nvPr>
        </p:nvSpPr>
        <p:spPr/>
        <p:txBody>
          <a:bodyPr/>
          <a:lstStyle/>
          <a:p>
            <a:fld id="{8880BFCF-12AA-48E9-9B7A-D7004371729A}" type="slidenum">
              <a:rPr lang="en-GB" smtClean="0"/>
              <a:t>4</a:t>
            </a:fld>
            <a:endParaRPr lang="en-GB"/>
          </a:p>
        </p:txBody>
      </p:sp>
    </p:spTree>
    <p:extLst>
      <p:ext uri="{BB962C8B-B14F-4D97-AF65-F5344CB8AC3E}">
        <p14:creationId xmlns:p14="http://schemas.microsoft.com/office/powerpoint/2010/main" val="2418435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A8759-5E21-4095-A096-B0EE83E67A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800694E-3958-45D9-872F-098063EF38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0DE4F2F-3267-431A-9A17-90D2A6123B0C}"/>
              </a:ext>
            </a:extLst>
          </p:cNvPr>
          <p:cNvSpPr>
            <a:spLocks noGrp="1"/>
          </p:cNvSpPr>
          <p:nvPr>
            <p:ph type="dt" sz="half" idx="10"/>
          </p:nvPr>
        </p:nvSpPr>
        <p:spPr/>
        <p:txBody>
          <a:bodyPr/>
          <a:lstStyle/>
          <a:p>
            <a:fld id="{F8CC479C-D15D-436C-9EFD-6EE747D5A636}" type="datetimeFigureOut">
              <a:rPr lang="en-GB" smtClean="0"/>
              <a:t>13/02/2019</a:t>
            </a:fld>
            <a:endParaRPr lang="en-GB"/>
          </a:p>
        </p:txBody>
      </p:sp>
      <p:sp>
        <p:nvSpPr>
          <p:cNvPr id="5" name="Footer Placeholder 4">
            <a:extLst>
              <a:ext uri="{FF2B5EF4-FFF2-40B4-BE49-F238E27FC236}">
                <a16:creationId xmlns:a16="http://schemas.microsoft.com/office/drawing/2014/main" id="{29138BEF-A95A-4A46-8DC7-E5E224A544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C6D1AA7-FE7F-4B69-B3DB-4C98A3CD6690}"/>
              </a:ext>
            </a:extLst>
          </p:cNvPr>
          <p:cNvSpPr>
            <a:spLocks noGrp="1"/>
          </p:cNvSpPr>
          <p:nvPr>
            <p:ph type="sldNum" sz="quarter" idx="12"/>
          </p:nvPr>
        </p:nvSpPr>
        <p:spPr/>
        <p:txBody>
          <a:bodyPr/>
          <a:lstStyle/>
          <a:p>
            <a:fld id="{7739F87C-888E-456E-AFDE-4334C21BCF9D}" type="slidenum">
              <a:rPr lang="en-GB" smtClean="0"/>
              <a:t>‹#›</a:t>
            </a:fld>
            <a:endParaRPr lang="en-GB"/>
          </a:p>
        </p:txBody>
      </p:sp>
    </p:spTree>
    <p:extLst>
      <p:ext uri="{BB962C8B-B14F-4D97-AF65-F5344CB8AC3E}">
        <p14:creationId xmlns:p14="http://schemas.microsoft.com/office/powerpoint/2010/main" val="522421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165E-AC5D-46C2-8738-A1F32360648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E741F4D-E09A-4891-81A3-6DAA75DDC92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AED317C-9ABF-4CE6-954E-50488EFB795C}"/>
              </a:ext>
            </a:extLst>
          </p:cNvPr>
          <p:cNvSpPr>
            <a:spLocks noGrp="1"/>
          </p:cNvSpPr>
          <p:nvPr>
            <p:ph type="dt" sz="half" idx="10"/>
          </p:nvPr>
        </p:nvSpPr>
        <p:spPr/>
        <p:txBody>
          <a:bodyPr/>
          <a:lstStyle/>
          <a:p>
            <a:fld id="{F8CC479C-D15D-436C-9EFD-6EE747D5A636}" type="datetimeFigureOut">
              <a:rPr lang="en-GB" smtClean="0"/>
              <a:t>13/02/2019</a:t>
            </a:fld>
            <a:endParaRPr lang="en-GB"/>
          </a:p>
        </p:txBody>
      </p:sp>
      <p:sp>
        <p:nvSpPr>
          <p:cNvPr id="5" name="Footer Placeholder 4">
            <a:extLst>
              <a:ext uri="{FF2B5EF4-FFF2-40B4-BE49-F238E27FC236}">
                <a16:creationId xmlns:a16="http://schemas.microsoft.com/office/drawing/2014/main" id="{696385D6-3CCF-4712-9729-CAE28C1267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8EDB79A-CE3E-4ED6-87AE-24D0D4505BEB}"/>
              </a:ext>
            </a:extLst>
          </p:cNvPr>
          <p:cNvSpPr>
            <a:spLocks noGrp="1"/>
          </p:cNvSpPr>
          <p:nvPr>
            <p:ph type="sldNum" sz="quarter" idx="12"/>
          </p:nvPr>
        </p:nvSpPr>
        <p:spPr/>
        <p:txBody>
          <a:bodyPr/>
          <a:lstStyle/>
          <a:p>
            <a:fld id="{7739F87C-888E-456E-AFDE-4334C21BCF9D}" type="slidenum">
              <a:rPr lang="en-GB" smtClean="0"/>
              <a:t>‹#›</a:t>
            </a:fld>
            <a:endParaRPr lang="en-GB"/>
          </a:p>
        </p:txBody>
      </p:sp>
    </p:spTree>
    <p:extLst>
      <p:ext uri="{BB962C8B-B14F-4D97-AF65-F5344CB8AC3E}">
        <p14:creationId xmlns:p14="http://schemas.microsoft.com/office/powerpoint/2010/main" val="358229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45AF79-CC15-41D4-86E0-29FCF177975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98CEFC4-3AF1-494F-8FF3-C3054F9699F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E4A4D13-6A1D-4E2C-89E6-00250B0B0B45}"/>
              </a:ext>
            </a:extLst>
          </p:cNvPr>
          <p:cNvSpPr>
            <a:spLocks noGrp="1"/>
          </p:cNvSpPr>
          <p:nvPr>
            <p:ph type="dt" sz="half" idx="10"/>
          </p:nvPr>
        </p:nvSpPr>
        <p:spPr/>
        <p:txBody>
          <a:bodyPr/>
          <a:lstStyle/>
          <a:p>
            <a:fld id="{F8CC479C-D15D-436C-9EFD-6EE747D5A636}" type="datetimeFigureOut">
              <a:rPr lang="en-GB" smtClean="0"/>
              <a:t>13/02/2019</a:t>
            </a:fld>
            <a:endParaRPr lang="en-GB"/>
          </a:p>
        </p:txBody>
      </p:sp>
      <p:sp>
        <p:nvSpPr>
          <p:cNvPr id="5" name="Footer Placeholder 4">
            <a:extLst>
              <a:ext uri="{FF2B5EF4-FFF2-40B4-BE49-F238E27FC236}">
                <a16:creationId xmlns:a16="http://schemas.microsoft.com/office/drawing/2014/main" id="{691E2B02-0C0A-4857-AACF-C2899F42222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17B4C93-5E95-4C4B-88F7-86BB8B11B14F}"/>
              </a:ext>
            </a:extLst>
          </p:cNvPr>
          <p:cNvSpPr>
            <a:spLocks noGrp="1"/>
          </p:cNvSpPr>
          <p:nvPr>
            <p:ph type="sldNum" sz="quarter" idx="12"/>
          </p:nvPr>
        </p:nvSpPr>
        <p:spPr/>
        <p:txBody>
          <a:bodyPr/>
          <a:lstStyle/>
          <a:p>
            <a:fld id="{7739F87C-888E-456E-AFDE-4334C21BCF9D}" type="slidenum">
              <a:rPr lang="en-GB" smtClean="0"/>
              <a:t>‹#›</a:t>
            </a:fld>
            <a:endParaRPr lang="en-GB"/>
          </a:p>
        </p:txBody>
      </p:sp>
    </p:spTree>
    <p:extLst>
      <p:ext uri="{BB962C8B-B14F-4D97-AF65-F5344CB8AC3E}">
        <p14:creationId xmlns:p14="http://schemas.microsoft.com/office/powerpoint/2010/main" val="2985143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828BD-65BC-416C-B0BC-FE8500BCE5F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9446934-E469-4B2A-852B-3EC4E1B84F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7F531AB-22A1-4BD6-A394-C7ABF521093A}"/>
              </a:ext>
            </a:extLst>
          </p:cNvPr>
          <p:cNvSpPr>
            <a:spLocks noGrp="1"/>
          </p:cNvSpPr>
          <p:nvPr>
            <p:ph type="dt" sz="half" idx="10"/>
          </p:nvPr>
        </p:nvSpPr>
        <p:spPr/>
        <p:txBody>
          <a:bodyPr/>
          <a:lstStyle/>
          <a:p>
            <a:fld id="{F8CC479C-D15D-436C-9EFD-6EE747D5A636}" type="datetimeFigureOut">
              <a:rPr lang="en-GB" smtClean="0"/>
              <a:t>13/02/2019</a:t>
            </a:fld>
            <a:endParaRPr lang="en-GB"/>
          </a:p>
        </p:txBody>
      </p:sp>
      <p:sp>
        <p:nvSpPr>
          <p:cNvPr id="5" name="Footer Placeholder 4">
            <a:extLst>
              <a:ext uri="{FF2B5EF4-FFF2-40B4-BE49-F238E27FC236}">
                <a16:creationId xmlns:a16="http://schemas.microsoft.com/office/drawing/2014/main" id="{5504381D-AEBA-4F6C-940E-F90C17B8F8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399225-BD15-402A-A8BC-C4E272468A7E}"/>
              </a:ext>
            </a:extLst>
          </p:cNvPr>
          <p:cNvSpPr>
            <a:spLocks noGrp="1"/>
          </p:cNvSpPr>
          <p:nvPr>
            <p:ph type="sldNum" sz="quarter" idx="12"/>
          </p:nvPr>
        </p:nvSpPr>
        <p:spPr/>
        <p:txBody>
          <a:bodyPr/>
          <a:lstStyle/>
          <a:p>
            <a:fld id="{7739F87C-888E-456E-AFDE-4334C21BCF9D}" type="slidenum">
              <a:rPr lang="en-GB" smtClean="0"/>
              <a:t>‹#›</a:t>
            </a:fld>
            <a:endParaRPr lang="en-GB"/>
          </a:p>
        </p:txBody>
      </p:sp>
    </p:spTree>
    <p:extLst>
      <p:ext uri="{BB962C8B-B14F-4D97-AF65-F5344CB8AC3E}">
        <p14:creationId xmlns:p14="http://schemas.microsoft.com/office/powerpoint/2010/main" val="1125870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91FA6-E390-41E7-947D-DC36000CCE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906833B-2AB1-4E2D-94BF-121DB3E3A7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28942F-FDA3-4D35-8E8C-267F828C3976}"/>
              </a:ext>
            </a:extLst>
          </p:cNvPr>
          <p:cNvSpPr>
            <a:spLocks noGrp="1"/>
          </p:cNvSpPr>
          <p:nvPr>
            <p:ph type="dt" sz="half" idx="10"/>
          </p:nvPr>
        </p:nvSpPr>
        <p:spPr/>
        <p:txBody>
          <a:bodyPr/>
          <a:lstStyle/>
          <a:p>
            <a:fld id="{F8CC479C-D15D-436C-9EFD-6EE747D5A636}" type="datetimeFigureOut">
              <a:rPr lang="en-GB" smtClean="0"/>
              <a:t>13/02/2019</a:t>
            </a:fld>
            <a:endParaRPr lang="en-GB"/>
          </a:p>
        </p:txBody>
      </p:sp>
      <p:sp>
        <p:nvSpPr>
          <p:cNvPr id="5" name="Footer Placeholder 4">
            <a:extLst>
              <a:ext uri="{FF2B5EF4-FFF2-40B4-BE49-F238E27FC236}">
                <a16:creationId xmlns:a16="http://schemas.microsoft.com/office/drawing/2014/main" id="{7F3AA2BC-A22F-4EDA-BBB8-F6039F2EF5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39AA63-34FD-4567-8C8F-9883928A7422}"/>
              </a:ext>
            </a:extLst>
          </p:cNvPr>
          <p:cNvSpPr>
            <a:spLocks noGrp="1"/>
          </p:cNvSpPr>
          <p:nvPr>
            <p:ph type="sldNum" sz="quarter" idx="12"/>
          </p:nvPr>
        </p:nvSpPr>
        <p:spPr/>
        <p:txBody>
          <a:bodyPr/>
          <a:lstStyle/>
          <a:p>
            <a:fld id="{7739F87C-888E-456E-AFDE-4334C21BCF9D}" type="slidenum">
              <a:rPr lang="en-GB" smtClean="0"/>
              <a:t>‹#›</a:t>
            </a:fld>
            <a:endParaRPr lang="en-GB"/>
          </a:p>
        </p:txBody>
      </p:sp>
    </p:spTree>
    <p:extLst>
      <p:ext uri="{BB962C8B-B14F-4D97-AF65-F5344CB8AC3E}">
        <p14:creationId xmlns:p14="http://schemas.microsoft.com/office/powerpoint/2010/main" val="322744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F5B99-A7A1-4680-8F5F-0863C3928A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CBCF92E-0AD2-4E52-B3B4-9A0BCA27D91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5B08EB1-E19F-4063-80B2-04A555CB1FF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42736FA-3032-4160-BE92-38D1AA5F1B76}"/>
              </a:ext>
            </a:extLst>
          </p:cNvPr>
          <p:cNvSpPr>
            <a:spLocks noGrp="1"/>
          </p:cNvSpPr>
          <p:nvPr>
            <p:ph type="dt" sz="half" idx="10"/>
          </p:nvPr>
        </p:nvSpPr>
        <p:spPr/>
        <p:txBody>
          <a:bodyPr/>
          <a:lstStyle/>
          <a:p>
            <a:fld id="{F8CC479C-D15D-436C-9EFD-6EE747D5A636}" type="datetimeFigureOut">
              <a:rPr lang="en-GB" smtClean="0"/>
              <a:t>13/02/2019</a:t>
            </a:fld>
            <a:endParaRPr lang="en-GB"/>
          </a:p>
        </p:txBody>
      </p:sp>
      <p:sp>
        <p:nvSpPr>
          <p:cNvPr id="6" name="Footer Placeholder 5">
            <a:extLst>
              <a:ext uri="{FF2B5EF4-FFF2-40B4-BE49-F238E27FC236}">
                <a16:creationId xmlns:a16="http://schemas.microsoft.com/office/drawing/2014/main" id="{8BD0C69A-B9ED-4642-B49C-4D09337980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4DCD95A-A94F-464D-8F1B-9510449DE3C4}"/>
              </a:ext>
            </a:extLst>
          </p:cNvPr>
          <p:cNvSpPr>
            <a:spLocks noGrp="1"/>
          </p:cNvSpPr>
          <p:nvPr>
            <p:ph type="sldNum" sz="quarter" idx="12"/>
          </p:nvPr>
        </p:nvSpPr>
        <p:spPr/>
        <p:txBody>
          <a:bodyPr/>
          <a:lstStyle/>
          <a:p>
            <a:fld id="{7739F87C-888E-456E-AFDE-4334C21BCF9D}" type="slidenum">
              <a:rPr lang="en-GB" smtClean="0"/>
              <a:t>‹#›</a:t>
            </a:fld>
            <a:endParaRPr lang="en-GB"/>
          </a:p>
        </p:txBody>
      </p:sp>
    </p:spTree>
    <p:extLst>
      <p:ext uri="{BB962C8B-B14F-4D97-AF65-F5344CB8AC3E}">
        <p14:creationId xmlns:p14="http://schemas.microsoft.com/office/powerpoint/2010/main" val="2917998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6FA01-C186-4619-B3BC-B41F9E64545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F1A2F52-957A-4253-86BD-C2F5072665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92EF8D-3DAF-4BFB-BEAB-A0D4BD86AD9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3A53299-D761-468F-8153-19C52704F4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9A594EA-E193-4A57-879B-4FFB8EDABE9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66FC386-A1B2-4EA3-A3DB-791BED12C604}"/>
              </a:ext>
            </a:extLst>
          </p:cNvPr>
          <p:cNvSpPr>
            <a:spLocks noGrp="1"/>
          </p:cNvSpPr>
          <p:nvPr>
            <p:ph type="dt" sz="half" idx="10"/>
          </p:nvPr>
        </p:nvSpPr>
        <p:spPr/>
        <p:txBody>
          <a:bodyPr/>
          <a:lstStyle/>
          <a:p>
            <a:fld id="{F8CC479C-D15D-436C-9EFD-6EE747D5A636}" type="datetimeFigureOut">
              <a:rPr lang="en-GB" smtClean="0"/>
              <a:t>13/02/2019</a:t>
            </a:fld>
            <a:endParaRPr lang="en-GB"/>
          </a:p>
        </p:txBody>
      </p:sp>
      <p:sp>
        <p:nvSpPr>
          <p:cNvPr id="8" name="Footer Placeholder 7">
            <a:extLst>
              <a:ext uri="{FF2B5EF4-FFF2-40B4-BE49-F238E27FC236}">
                <a16:creationId xmlns:a16="http://schemas.microsoft.com/office/drawing/2014/main" id="{70BD200C-3DDC-4570-8D9C-608845F16CD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25DFF2A-BCEA-45B2-97F8-1D14DFF070D7}"/>
              </a:ext>
            </a:extLst>
          </p:cNvPr>
          <p:cNvSpPr>
            <a:spLocks noGrp="1"/>
          </p:cNvSpPr>
          <p:nvPr>
            <p:ph type="sldNum" sz="quarter" idx="12"/>
          </p:nvPr>
        </p:nvSpPr>
        <p:spPr/>
        <p:txBody>
          <a:bodyPr/>
          <a:lstStyle/>
          <a:p>
            <a:fld id="{7739F87C-888E-456E-AFDE-4334C21BCF9D}" type="slidenum">
              <a:rPr lang="en-GB" smtClean="0"/>
              <a:t>‹#›</a:t>
            </a:fld>
            <a:endParaRPr lang="en-GB"/>
          </a:p>
        </p:txBody>
      </p:sp>
    </p:spTree>
    <p:extLst>
      <p:ext uri="{BB962C8B-B14F-4D97-AF65-F5344CB8AC3E}">
        <p14:creationId xmlns:p14="http://schemas.microsoft.com/office/powerpoint/2010/main" val="3212518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81F64-743B-41A4-A52F-3998562E663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B7932F1-E16B-4C5F-B7D6-495A843F520D}"/>
              </a:ext>
            </a:extLst>
          </p:cNvPr>
          <p:cNvSpPr>
            <a:spLocks noGrp="1"/>
          </p:cNvSpPr>
          <p:nvPr>
            <p:ph type="dt" sz="half" idx="10"/>
          </p:nvPr>
        </p:nvSpPr>
        <p:spPr/>
        <p:txBody>
          <a:bodyPr/>
          <a:lstStyle/>
          <a:p>
            <a:fld id="{F8CC479C-D15D-436C-9EFD-6EE747D5A636}" type="datetimeFigureOut">
              <a:rPr lang="en-GB" smtClean="0"/>
              <a:t>13/02/2019</a:t>
            </a:fld>
            <a:endParaRPr lang="en-GB"/>
          </a:p>
        </p:txBody>
      </p:sp>
      <p:sp>
        <p:nvSpPr>
          <p:cNvPr id="4" name="Footer Placeholder 3">
            <a:extLst>
              <a:ext uri="{FF2B5EF4-FFF2-40B4-BE49-F238E27FC236}">
                <a16:creationId xmlns:a16="http://schemas.microsoft.com/office/drawing/2014/main" id="{27FA56E6-AE76-4D00-8146-EBC85647728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9C430C5-6CC9-4E1A-A9BF-016FCB5890D3}"/>
              </a:ext>
            </a:extLst>
          </p:cNvPr>
          <p:cNvSpPr>
            <a:spLocks noGrp="1"/>
          </p:cNvSpPr>
          <p:nvPr>
            <p:ph type="sldNum" sz="quarter" idx="12"/>
          </p:nvPr>
        </p:nvSpPr>
        <p:spPr/>
        <p:txBody>
          <a:bodyPr/>
          <a:lstStyle/>
          <a:p>
            <a:fld id="{7739F87C-888E-456E-AFDE-4334C21BCF9D}" type="slidenum">
              <a:rPr lang="en-GB" smtClean="0"/>
              <a:t>‹#›</a:t>
            </a:fld>
            <a:endParaRPr lang="en-GB"/>
          </a:p>
        </p:txBody>
      </p:sp>
    </p:spTree>
    <p:extLst>
      <p:ext uri="{BB962C8B-B14F-4D97-AF65-F5344CB8AC3E}">
        <p14:creationId xmlns:p14="http://schemas.microsoft.com/office/powerpoint/2010/main" val="895517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48AA30-C65E-485D-A5D0-90935215EA8F}"/>
              </a:ext>
            </a:extLst>
          </p:cNvPr>
          <p:cNvSpPr>
            <a:spLocks noGrp="1"/>
          </p:cNvSpPr>
          <p:nvPr>
            <p:ph type="dt" sz="half" idx="10"/>
          </p:nvPr>
        </p:nvSpPr>
        <p:spPr/>
        <p:txBody>
          <a:bodyPr/>
          <a:lstStyle/>
          <a:p>
            <a:fld id="{F8CC479C-D15D-436C-9EFD-6EE747D5A636}" type="datetimeFigureOut">
              <a:rPr lang="en-GB" smtClean="0"/>
              <a:t>13/02/2019</a:t>
            </a:fld>
            <a:endParaRPr lang="en-GB"/>
          </a:p>
        </p:txBody>
      </p:sp>
      <p:sp>
        <p:nvSpPr>
          <p:cNvPr id="3" name="Footer Placeholder 2">
            <a:extLst>
              <a:ext uri="{FF2B5EF4-FFF2-40B4-BE49-F238E27FC236}">
                <a16:creationId xmlns:a16="http://schemas.microsoft.com/office/drawing/2014/main" id="{F8EA96E5-C809-4F07-9FED-6C5934C7899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B2D834B-1C1C-4950-BF6E-22C9AE014AAA}"/>
              </a:ext>
            </a:extLst>
          </p:cNvPr>
          <p:cNvSpPr>
            <a:spLocks noGrp="1"/>
          </p:cNvSpPr>
          <p:nvPr>
            <p:ph type="sldNum" sz="quarter" idx="12"/>
          </p:nvPr>
        </p:nvSpPr>
        <p:spPr/>
        <p:txBody>
          <a:bodyPr/>
          <a:lstStyle/>
          <a:p>
            <a:fld id="{7739F87C-888E-456E-AFDE-4334C21BCF9D}" type="slidenum">
              <a:rPr lang="en-GB" smtClean="0"/>
              <a:t>‹#›</a:t>
            </a:fld>
            <a:endParaRPr lang="en-GB"/>
          </a:p>
        </p:txBody>
      </p:sp>
    </p:spTree>
    <p:extLst>
      <p:ext uri="{BB962C8B-B14F-4D97-AF65-F5344CB8AC3E}">
        <p14:creationId xmlns:p14="http://schemas.microsoft.com/office/powerpoint/2010/main" val="13704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4F4C-97D3-4C58-AC8E-47F56095B1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AAEC94B-161C-459D-A96E-F01905A77D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9C5C49E-71E2-43FC-B749-469DB8CD6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C7F982-7C1C-4EA5-AD3D-8DC692579CD2}"/>
              </a:ext>
            </a:extLst>
          </p:cNvPr>
          <p:cNvSpPr>
            <a:spLocks noGrp="1"/>
          </p:cNvSpPr>
          <p:nvPr>
            <p:ph type="dt" sz="half" idx="10"/>
          </p:nvPr>
        </p:nvSpPr>
        <p:spPr/>
        <p:txBody>
          <a:bodyPr/>
          <a:lstStyle/>
          <a:p>
            <a:fld id="{F8CC479C-D15D-436C-9EFD-6EE747D5A636}" type="datetimeFigureOut">
              <a:rPr lang="en-GB" smtClean="0"/>
              <a:t>13/02/2019</a:t>
            </a:fld>
            <a:endParaRPr lang="en-GB"/>
          </a:p>
        </p:txBody>
      </p:sp>
      <p:sp>
        <p:nvSpPr>
          <p:cNvPr id="6" name="Footer Placeholder 5">
            <a:extLst>
              <a:ext uri="{FF2B5EF4-FFF2-40B4-BE49-F238E27FC236}">
                <a16:creationId xmlns:a16="http://schemas.microsoft.com/office/drawing/2014/main" id="{D3EAEB43-8D14-43A9-8627-941D2969D57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994C869-DD72-4708-BD15-569092CC58F4}"/>
              </a:ext>
            </a:extLst>
          </p:cNvPr>
          <p:cNvSpPr>
            <a:spLocks noGrp="1"/>
          </p:cNvSpPr>
          <p:nvPr>
            <p:ph type="sldNum" sz="quarter" idx="12"/>
          </p:nvPr>
        </p:nvSpPr>
        <p:spPr/>
        <p:txBody>
          <a:bodyPr/>
          <a:lstStyle/>
          <a:p>
            <a:fld id="{7739F87C-888E-456E-AFDE-4334C21BCF9D}" type="slidenum">
              <a:rPr lang="en-GB" smtClean="0"/>
              <a:t>‹#›</a:t>
            </a:fld>
            <a:endParaRPr lang="en-GB"/>
          </a:p>
        </p:txBody>
      </p:sp>
    </p:spTree>
    <p:extLst>
      <p:ext uri="{BB962C8B-B14F-4D97-AF65-F5344CB8AC3E}">
        <p14:creationId xmlns:p14="http://schemas.microsoft.com/office/powerpoint/2010/main" val="1306550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6EBD5-3395-438A-A85C-AE93F935C8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3FC31D1-3588-487C-B131-46F5FE0234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30C71C6-ECB7-4E32-9A1A-8FF3C6556D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9C83B9-8D7C-471B-A93A-64CE7B9006DC}"/>
              </a:ext>
            </a:extLst>
          </p:cNvPr>
          <p:cNvSpPr>
            <a:spLocks noGrp="1"/>
          </p:cNvSpPr>
          <p:nvPr>
            <p:ph type="dt" sz="half" idx="10"/>
          </p:nvPr>
        </p:nvSpPr>
        <p:spPr/>
        <p:txBody>
          <a:bodyPr/>
          <a:lstStyle/>
          <a:p>
            <a:fld id="{F8CC479C-D15D-436C-9EFD-6EE747D5A636}" type="datetimeFigureOut">
              <a:rPr lang="en-GB" smtClean="0"/>
              <a:t>13/02/2019</a:t>
            </a:fld>
            <a:endParaRPr lang="en-GB"/>
          </a:p>
        </p:txBody>
      </p:sp>
      <p:sp>
        <p:nvSpPr>
          <p:cNvPr id="6" name="Footer Placeholder 5">
            <a:extLst>
              <a:ext uri="{FF2B5EF4-FFF2-40B4-BE49-F238E27FC236}">
                <a16:creationId xmlns:a16="http://schemas.microsoft.com/office/drawing/2014/main" id="{961FBBF8-42B8-4176-954F-554AC264174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ED6314-BA54-4B0A-8C8D-951DDCEB1589}"/>
              </a:ext>
            </a:extLst>
          </p:cNvPr>
          <p:cNvSpPr>
            <a:spLocks noGrp="1"/>
          </p:cNvSpPr>
          <p:nvPr>
            <p:ph type="sldNum" sz="quarter" idx="12"/>
          </p:nvPr>
        </p:nvSpPr>
        <p:spPr/>
        <p:txBody>
          <a:bodyPr/>
          <a:lstStyle/>
          <a:p>
            <a:fld id="{7739F87C-888E-456E-AFDE-4334C21BCF9D}" type="slidenum">
              <a:rPr lang="en-GB" smtClean="0"/>
              <a:t>‹#›</a:t>
            </a:fld>
            <a:endParaRPr lang="en-GB"/>
          </a:p>
        </p:txBody>
      </p:sp>
    </p:spTree>
    <p:extLst>
      <p:ext uri="{BB962C8B-B14F-4D97-AF65-F5344CB8AC3E}">
        <p14:creationId xmlns:p14="http://schemas.microsoft.com/office/powerpoint/2010/main" val="135799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5E16F3-B9A7-4596-A8C4-5BD6686E47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2609009-7D92-4FFA-980B-56F1660727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7F5A5E-01DD-48D0-B9DB-7E0B5413EC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CC479C-D15D-436C-9EFD-6EE747D5A636}" type="datetimeFigureOut">
              <a:rPr lang="en-GB" smtClean="0"/>
              <a:t>13/02/2019</a:t>
            </a:fld>
            <a:endParaRPr lang="en-GB"/>
          </a:p>
        </p:txBody>
      </p:sp>
      <p:sp>
        <p:nvSpPr>
          <p:cNvPr id="5" name="Footer Placeholder 4">
            <a:extLst>
              <a:ext uri="{FF2B5EF4-FFF2-40B4-BE49-F238E27FC236}">
                <a16:creationId xmlns:a16="http://schemas.microsoft.com/office/drawing/2014/main" id="{2E72FFA3-5FCE-43A5-AD06-EE0BA61258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3CF2C5A-8270-45B5-B435-BFDB11FBC9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39F87C-888E-456E-AFDE-4334C21BCF9D}" type="slidenum">
              <a:rPr lang="en-GB" smtClean="0"/>
              <a:t>‹#›</a:t>
            </a:fld>
            <a:endParaRPr lang="en-GB"/>
          </a:p>
        </p:txBody>
      </p:sp>
    </p:spTree>
    <p:extLst>
      <p:ext uri="{BB962C8B-B14F-4D97-AF65-F5344CB8AC3E}">
        <p14:creationId xmlns:p14="http://schemas.microsoft.com/office/powerpoint/2010/main" val="1922900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E4228-7045-426D-8CAF-8D2F050F279E}"/>
              </a:ext>
            </a:extLst>
          </p:cNvPr>
          <p:cNvSpPr>
            <a:spLocks noGrp="1"/>
          </p:cNvSpPr>
          <p:nvPr>
            <p:ph type="title"/>
          </p:nvPr>
        </p:nvSpPr>
        <p:spPr>
          <a:xfrm>
            <a:off x="838200" y="-128554"/>
            <a:ext cx="10515600" cy="1325563"/>
          </a:xfrm>
        </p:spPr>
        <p:txBody>
          <a:bodyPr/>
          <a:lstStyle/>
          <a:p>
            <a:r>
              <a:rPr lang="en-GB" dirty="0"/>
              <a:t>Setting</a:t>
            </a:r>
          </a:p>
        </p:txBody>
      </p:sp>
      <p:pic>
        <p:nvPicPr>
          <p:cNvPr id="1026" name="Picture 2" descr="https://i.redd.it/njcd611d9or01.png">
            <a:extLst>
              <a:ext uri="{FF2B5EF4-FFF2-40B4-BE49-F238E27FC236}">
                <a16:creationId xmlns:a16="http://schemas.microsoft.com/office/drawing/2014/main" id="{1A855EAF-ABB2-47C7-B5F8-C35D9974D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91" y="799779"/>
            <a:ext cx="4041711" cy="18598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imgur.com/8DhqLfc.jpg">
            <a:extLst>
              <a:ext uri="{FF2B5EF4-FFF2-40B4-BE49-F238E27FC236}">
                <a16:creationId xmlns:a16="http://schemas.microsoft.com/office/drawing/2014/main" id="{8740D6CE-4737-4471-BDF0-38768871AD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0500" y="534227"/>
            <a:ext cx="3334137" cy="18754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h0.redbubble.net/image.573749453.8638/flat,550x550,075,f.jpg">
            <a:extLst>
              <a:ext uri="{FF2B5EF4-FFF2-40B4-BE49-F238E27FC236}">
                <a16:creationId xmlns:a16="http://schemas.microsoft.com/office/drawing/2014/main" id="{133BD066-8050-4B89-B411-4418A6ADFF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683" y="3579925"/>
            <a:ext cx="3127435" cy="17627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d1s0ws440m13mk.cloudfront.net/original/3X/6/9/69944374d2b15c89608f8ef6b9310e879a71c14b.jpg">
            <a:extLst>
              <a:ext uri="{FF2B5EF4-FFF2-40B4-BE49-F238E27FC236}">
                <a16:creationId xmlns:a16="http://schemas.microsoft.com/office/drawing/2014/main" id="{CF63476D-8146-45DC-A6A3-D88DC57144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591" y="5383579"/>
            <a:ext cx="2723392" cy="13492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5B3D0C2-A556-49BE-A9C3-0E5A1DE38461}"/>
              </a:ext>
            </a:extLst>
          </p:cNvPr>
          <p:cNvSpPr txBox="1"/>
          <p:nvPr/>
        </p:nvSpPr>
        <p:spPr>
          <a:xfrm>
            <a:off x="201691" y="2743199"/>
            <a:ext cx="4041711" cy="523220"/>
          </a:xfrm>
          <a:prstGeom prst="rect">
            <a:avLst/>
          </a:prstGeom>
          <a:noFill/>
        </p:spPr>
        <p:txBody>
          <a:bodyPr wrap="square" rtlCol="0">
            <a:spAutoFit/>
          </a:bodyPr>
          <a:lstStyle/>
          <a:p>
            <a:r>
              <a:rPr lang="en-GB" sz="1400" dirty="0"/>
              <a:t>One way a sci fi could be depicted without going overboard would be to use a cyberpunk aesthetic.</a:t>
            </a:r>
          </a:p>
        </p:txBody>
      </p:sp>
      <p:sp>
        <p:nvSpPr>
          <p:cNvPr id="9" name="TextBox 8">
            <a:extLst>
              <a:ext uri="{FF2B5EF4-FFF2-40B4-BE49-F238E27FC236}">
                <a16:creationId xmlns:a16="http://schemas.microsoft.com/office/drawing/2014/main" id="{54B40534-B20B-4F0B-82E7-F83DB6326AF1}"/>
              </a:ext>
            </a:extLst>
          </p:cNvPr>
          <p:cNvSpPr txBox="1"/>
          <p:nvPr/>
        </p:nvSpPr>
        <p:spPr>
          <a:xfrm>
            <a:off x="7601338" y="2481589"/>
            <a:ext cx="4041711" cy="954107"/>
          </a:xfrm>
          <a:prstGeom prst="rect">
            <a:avLst/>
          </a:prstGeom>
          <a:noFill/>
        </p:spPr>
        <p:txBody>
          <a:bodyPr wrap="square" rtlCol="0">
            <a:spAutoFit/>
          </a:bodyPr>
          <a:lstStyle/>
          <a:p>
            <a:r>
              <a:rPr lang="en-GB" sz="1400" dirty="0"/>
              <a:t>We could also try a more grounded aesthetic since are game will not take too far in the future a slightly more developed version of modern locations could work.</a:t>
            </a:r>
          </a:p>
        </p:txBody>
      </p:sp>
      <p:sp>
        <p:nvSpPr>
          <p:cNvPr id="11" name="TextBox 10">
            <a:extLst>
              <a:ext uri="{FF2B5EF4-FFF2-40B4-BE49-F238E27FC236}">
                <a16:creationId xmlns:a16="http://schemas.microsoft.com/office/drawing/2014/main" id="{EFC10250-7A78-40D9-84BD-43398655330F}"/>
              </a:ext>
            </a:extLst>
          </p:cNvPr>
          <p:cNvSpPr txBox="1"/>
          <p:nvPr/>
        </p:nvSpPr>
        <p:spPr>
          <a:xfrm>
            <a:off x="3583124" y="4461293"/>
            <a:ext cx="1885521" cy="1600438"/>
          </a:xfrm>
          <a:prstGeom prst="rect">
            <a:avLst/>
          </a:prstGeom>
          <a:noFill/>
        </p:spPr>
        <p:txBody>
          <a:bodyPr wrap="square" rtlCol="0">
            <a:spAutoFit/>
          </a:bodyPr>
          <a:lstStyle/>
          <a:p>
            <a:r>
              <a:rPr lang="en-GB" sz="1400" dirty="0"/>
              <a:t>Both of these images show a darker cyberpunk aesthetic with the lower image showing a more warn down and less polished city.</a:t>
            </a:r>
          </a:p>
        </p:txBody>
      </p:sp>
      <p:sp>
        <p:nvSpPr>
          <p:cNvPr id="12" name="TextBox 11">
            <a:extLst>
              <a:ext uri="{FF2B5EF4-FFF2-40B4-BE49-F238E27FC236}">
                <a16:creationId xmlns:a16="http://schemas.microsoft.com/office/drawing/2014/main" id="{BE704B47-DAA6-4043-BF9C-11A53456CB50}"/>
              </a:ext>
            </a:extLst>
          </p:cNvPr>
          <p:cNvSpPr txBox="1"/>
          <p:nvPr/>
        </p:nvSpPr>
        <p:spPr>
          <a:xfrm>
            <a:off x="7341834" y="4478014"/>
            <a:ext cx="3011010" cy="1169551"/>
          </a:xfrm>
          <a:prstGeom prst="rect">
            <a:avLst/>
          </a:prstGeom>
          <a:noFill/>
        </p:spPr>
        <p:txBody>
          <a:bodyPr wrap="square" rtlCol="0">
            <a:spAutoFit/>
          </a:bodyPr>
          <a:lstStyle/>
          <a:p>
            <a:r>
              <a:rPr lang="en-GB" sz="1400" dirty="0"/>
              <a:t>It is also possible for parts of our game to take place outside of a large city and instead take place in plains or villages to provide a variety of gameplay scenarios.</a:t>
            </a:r>
          </a:p>
        </p:txBody>
      </p:sp>
    </p:spTree>
    <p:extLst>
      <p:ext uri="{BB962C8B-B14F-4D97-AF65-F5344CB8AC3E}">
        <p14:creationId xmlns:p14="http://schemas.microsoft.com/office/powerpoint/2010/main" val="95817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28F3-6760-4881-B8DE-185001764418}"/>
              </a:ext>
            </a:extLst>
          </p:cNvPr>
          <p:cNvSpPr>
            <a:spLocks noGrp="1"/>
          </p:cNvSpPr>
          <p:nvPr>
            <p:ph type="title"/>
          </p:nvPr>
        </p:nvSpPr>
        <p:spPr/>
        <p:txBody>
          <a:bodyPr/>
          <a:lstStyle/>
          <a:p>
            <a:r>
              <a:rPr lang="en-GB" dirty="0"/>
              <a:t>Characters</a:t>
            </a:r>
          </a:p>
        </p:txBody>
      </p:sp>
      <p:pic>
        <p:nvPicPr>
          <p:cNvPr id="2050" name="Picture 2" descr="https://d1u1mce87gyfbn.cloudfront.net/media/artwork/bastion-concept.jpg">
            <a:extLst>
              <a:ext uri="{FF2B5EF4-FFF2-40B4-BE49-F238E27FC236}">
                <a16:creationId xmlns:a16="http://schemas.microsoft.com/office/drawing/2014/main" id="{2BEB6048-93BE-41A8-B50A-12243FDCA3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6860" y="4195681"/>
            <a:ext cx="2036189" cy="20663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upload.wikimedia.org/wikipedia/commons/thumb/7/73/HAL9000_Case.svg/220px-HAL9000_Case.svg.png">
            <a:extLst>
              <a:ext uri="{FF2B5EF4-FFF2-40B4-BE49-F238E27FC236}">
                <a16:creationId xmlns:a16="http://schemas.microsoft.com/office/drawing/2014/main" id="{97EB271A-E38A-418C-9029-309069391B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4177" y="4038607"/>
            <a:ext cx="823434" cy="23804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2DD123E-2789-4BC5-A851-BB385BBEFD32}"/>
              </a:ext>
            </a:extLst>
          </p:cNvPr>
          <p:cNvSpPr txBox="1"/>
          <p:nvPr/>
        </p:nvSpPr>
        <p:spPr>
          <a:xfrm>
            <a:off x="8058429" y="2951946"/>
            <a:ext cx="3828771" cy="954107"/>
          </a:xfrm>
          <a:prstGeom prst="rect">
            <a:avLst/>
          </a:prstGeom>
          <a:noFill/>
        </p:spPr>
        <p:txBody>
          <a:bodyPr wrap="square" rtlCol="0">
            <a:spAutoFit/>
          </a:bodyPr>
          <a:lstStyle/>
          <a:p>
            <a:r>
              <a:rPr lang="en-GB" sz="1400" dirty="0"/>
              <a:t>While our game could feature robots or AI I don’t think they should be human like are should have no physical bodies and be purely AIs or be quite restricted like modern robots but more mobile</a:t>
            </a:r>
          </a:p>
        </p:txBody>
      </p:sp>
      <p:pic>
        <p:nvPicPr>
          <p:cNvPr id="2054" name="Picture 6" descr="https://vignette.wikia.nocookie.net/payday/images/e/ec/CS.png/revision/latest?cb=20150718093912">
            <a:extLst>
              <a:ext uri="{FF2B5EF4-FFF2-40B4-BE49-F238E27FC236}">
                <a16:creationId xmlns:a16="http://schemas.microsoft.com/office/drawing/2014/main" id="{64AEA828-FB60-432E-BC42-575F00B473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9031" y="3906053"/>
            <a:ext cx="1893357" cy="23804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6284744-4939-4B9C-914E-BA70D0884B33}"/>
              </a:ext>
            </a:extLst>
          </p:cNvPr>
          <p:cNvSpPr txBox="1"/>
          <p:nvPr/>
        </p:nvSpPr>
        <p:spPr>
          <a:xfrm>
            <a:off x="3132388" y="4195681"/>
            <a:ext cx="3828771" cy="1169551"/>
          </a:xfrm>
          <a:prstGeom prst="rect">
            <a:avLst/>
          </a:prstGeom>
          <a:noFill/>
        </p:spPr>
        <p:txBody>
          <a:bodyPr wrap="square" rtlCol="0">
            <a:spAutoFit/>
          </a:bodyPr>
          <a:lstStyle/>
          <a:p>
            <a:r>
              <a:rPr lang="en-GB" sz="1400" dirty="0"/>
              <a:t>One way of making characters look more futuristic would be to just give them futuristic looking headgear or Armor while keeping other aspects relatively modern, rather than going all out with robotic characters</a:t>
            </a:r>
          </a:p>
        </p:txBody>
      </p:sp>
      <p:pic>
        <p:nvPicPr>
          <p:cNvPr id="2056" name="Picture 8" descr="https://vignette.wikia.nocookie.net/titanfall/images/5/53/Holopilot_pilot.png/revision/latest?cb=20160616200607">
            <a:extLst>
              <a:ext uri="{FF2B5EF4-FFF2-40B4-BE49-F238E27FC236}">
                <a16:creationId xmlns:a16="http://schemas.microsoft.com/office/drawing/2014/main" id="{18065B3E-9EB8-4907-BC09-FDE753A54B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41086" y="208779"/>
            <a:ext cx="1337015" cy="26852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8943B89-5A9D-4481-B60A-DBDCE55BD4EA}"/>
              </a:ext>
            </a:extLst>
          </p:cNvPr>
          <p:cNvSpPr txBox="1"/>
          <p:nvPr/>
        </p:nvSpPr>
        <p:spPr>
          <a:xfrm>
            <a:off x="7421783" y="289242"/>
            <a:ext cx="2432431" cy="2462213"/>
          </a:xfrm>
          <a:prstGeom prst="rect">
            <a:avLst/>
          </a:prstGeom>
          <a:noFill/>
        </p:spPr>
        <p:txBody>
          <a:bodyPr wrap="square" rtlCol="0">
            <a:spAutoFit/>
          </a:bodyPr>
          <a:lstStyle/>
          <a:p>
            <a:r>
              <a:rPr lang="en-GB" sz="1400" dirty="0"/>
              <a:t>A lot of futuristic solider type characters look almost robot like, while this may work for enemy characters it might not work well for a protagonist, one way of making a protagonist stand out more would be to just remove their head ware so they look more human and the player relates to them more</a:t>
            </a:r>
          </a:p>
        </p:txBody>
      </p:sp>
      <p:pic>
        <p:nvPicPr>
          <p:cNvPr id="2058" name="Picture 10" descr="https://static.gamespot.com/uploads/original/536/5360430/2456407-grp+keyart_1395051070.jpg">
            <a:extLst>
              <a:ext uri="{FF2B5EF4-FFF2-40B4-BE49-F238E27FC236}">
                <a16:creationId xmlns:a16="http://schemas.microsoft.com/office/drawing/2014/main" id="{49AC2BF7-E20D-449C-BFB8-ED18F86D0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1438879"/>
            <a:ext cx="3620810" cy="203670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9A34960-C373-4F48-995D-66E928495BA4}"/>
              </a:ext>
            </a:extLst>
          </p:cNvPr>
          <p:cNvSpPr txBox="1"/>
          <p:nvPr/>
        </p:nvSpPr>
        <p:spPr>
          <a:xfrm>
            <a:off x="3997639" y="1438879"/>
            <a:ext cx="2715470" cy="1815882"/>
          </a:xfrm>
          <a:prstGeom prst="rect">
            <a:avLst/>
          </a:prstGeom>
          <a:noFill/>
        </p:spPr>
        <p:txBody>
          <a:bodyPr wrap="square" rtlCol="0">
            <a:spAutoFit/>
          </a:bodyPr>
          <a:lstStyle/>
          <a:p>
            <a:r>
              <a:rPr lang="en-GB" sz="1400" dirty="0"/>
              <a:t>While researching futuristic looking solider characters I found that the vast majority have a bright light on their head ware, and their Armor is very angular, to stay persistent to the theme we could implement this kind of feature </a:t>
            </a:r>
          </a:p>
        </p:txBody>
      </p:sp>
    </p:spTree>
    <p:extLst>
      <p:ext uri="{BB962C8B-B14F-4D97-AF65-F5344CB8AC3E}">
        <p14:creationId xmlns:p14="http://schemas.microsoft.com/office/powerpoint/2010/main" val="1889168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0197-3180-4F9A-A427-26B887532DD9}"/>
              </a:ext>
            </a:extLst>
          </p:cNvPr>
          <p:cNvSpPr>
            <a:spLocks noGrp="1"/>
          </p:cNvSpPr>
          <p:nvPr>
            <p:ph type="title"/>
          </p:nvPr>
        </p:nvSpPr>
        <p:spPr/>
        <p:txBody>
          <a:bodyPr/>
          <a:lstStyle/>
          <a:p>
            <a:r>
              <a:rPr lang="en-GB" dirty="0"/>
              <a:t>Weapons</a:t>
            </a:r>
          </a:p>
        </p:txBody>
      </p:sp>
      <p:pic>
        <p:nvPicPr>
          <p:cNvPr id="3074" name="Picture 2" descr="https://cdn0.thetruthaboutguns.com/wp-content/uploads/2015/11/Screen-Shot-2015-11-19-at-9.47.12-AM.png">
            <a:extLst>
              <a:ext uri="{FF2B5EF4-FFF2-40B4-BE49-F238E27FC236}">
                <a16:creationId xmlns:a16="http://schemas.microsoft.com/office/drawing/2014/main" id="{B7BF9C86-7F54-4533-8819-C0AF5B8ED9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711" y="1441353"/>
            <a:ext cx="2971865" cy="177361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a.artstation.com/p/assets/images/images/000/876/808/large/aberiu-alex-sniper-render-f02.jpg?1443928560">
            <a:extLst>
              <a:ext uri="{FF2B5EF4-FFF2-40B4-BE49-F238E27FC236}">
                <a16:creationId xmlns:a16="http://schemas.microsoft.com/office/drawing/2014/main" id="{80CBB92D-61AC-4CE1-B876-BA7DECD5D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1971" y="1246302"/>
            <a:ext cx="3523380" cy="177361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papercraftsquare.com/wp-content/uploads/2016/05/Half-Life-2-Full-Size-Overwatch-Standard-Issue-Pulse-Rifle-AR2-Paper-Model.jpg">
            <a:extLst>
              <a:ext uri="{FF2B5EF4-FFF2-40B4-BE49-F238E27FC236}">
                <a16:creationId xmlns:a16="http://schemas.microsoft.com/office/drawing/2014/main" id="{669BF81E-35CE-4C98-AD11-85F3115D5A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5351" y="1204140"/>
            <a:ext cx="2761180" cy="178689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vignette.wikia.nocookie.net/rainbowsix/images/3/36/R6S-VECTOR45ACP.jpg/revision/latest?cb=20170207182331">
            <a:extLst>
              <a:ext uri="{FF2B5EF4-FFF2-40B4-BE49-F238E27FC236}">
                <a16:creationId xmlns:a16="http://schemas.microsoft.com/office/drawing/2014/main" id="{7A56A9C5-0E51-4276-AA80-C7E1EE4058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553" y="4451212"/>
            <a:ext cx="3141402" cy="18889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0F5CA6D-00A9-4BD2-B2C0-BB16AFB64ACC}"/>
              </a:ext>
            </a:extLst>
          </p:cNvPr>
          <p:cNvSpPr txBox="1"/>
          <p:nvPr/>
        </p:nvSpPr>
        <p:spPr>
          <a:xfrm>
            <a:off x="5611971" y="3121223"/>
            <a:ext cx="5662670" cy="954107"/>
          </a:xfrm>
          <a:prstGeom prst="rect">
            <a:avLst/>
          </a:prstGeom>
          <a:noFill/>
        </p:spPr>
        <p:txBody>
          <a:bodyPr wrap="square" rtlCol="0">
            <a:spAutoFit/>
          </a:bodyPr>
          <a:lstStyle/>
          <a:p>
            <a:r>
              <a:rPr lang="en-GB" sz="1400" dirty="0"/>
              <a:t>Futuristic weapons have a tendency to use very angular design with a  black finish, and like with futuristic armour, extra lighting is usually added to various point of the weapon although this might be difficult to implement based on detail.</a:t>
            </a:r>
          </a:p>
        </p:txBody>
      </p:sp>
      <p:sp>
        <p:nvSpPr>
          <p:cNvPr id="11" name="TextBox 10">
            <a:extLst>
              <a:ext uri="{FF2B5EF4-FFF2-40B4-BE49-F238E27FC236}">
                <a16:creationId xmlns:a16="http://schemas.microsoft.com/office/drawing/2014/main" id="{81A01AD3-5991-4201-8824-B07D022A3777}"/>
              </a:ext>
            </a:extLst>
          </p:cNvPr>
          <p:cNvSpPr txBox="1"/>
          <p:nvPr/>
        </p:nvSpPr>
        <p:spPr>
          <a:xfrm>
            <a:off x="624200" y="3222527"/>
            <a:ext cx="3281975" cy="738664"/>
          </a:xfrm>
          <a:prstGeom prst="rect">
            <a:avLst/>
          </a:prstGeom>
          <a:noFill/>
        </p:spPr>
        <p:txBody>
          <a:bodyPr wrap="square" rtlCol="0">
            <a:spAutoFit/>
          </a:bodyPr>
          <a:lstStyle/>
          <a:p>
            <a:r>
              <a:rPr lang="en-GB" sz="1400" dirty="0"/>
              <a:t>Some futuristic weapons looks very similar to real weapons but with extra parts so we could try something similar with our game</a:t>
            </a:r>
          </a:p>
        </p:txBody>
      </p:sp>
      <p:sp>
        <p:nvSpPr>
          <p:cNvPr id="12" name="TextBox 11">
            <a:extLst>
              <a:ext uri="{FF2B5EF4-FFF2-40B4-BE49-F238E27FC236}">
                <a16:creationId xmlns:a16="http://schemas.microsoft.com/office/drawing/2014/main" id="{47876DEF-7775-47F4-8D27-5C782D40419A}"/>
              </a:ext>
            </a:extLst>
          </p:cNvPr>
          <p:cNvSpPr txBox="1"/>
          <p:nvPr/>
        </p:nvSpPr>
        <p:spPr>
          <a:xfrm>
            <a:off x="3839397" y="4451211"/>
            <a:ext cx="1700269" cy="1600438"/>
          </a:xfrm>
          <a:prstGeom prst="rect">
            <a:avLst/>
          </a:prstGeom>
          <a:noFill/>
        </p:spPr>
        <p:txBody>
          <a:bodyPr wrap="square" rtlCol="0">
            <a:spAutoFit/>
          </a:bodyPr>
          <a:lstStyle/>
          <a:p>
            <a:r>
              <a:rPr lang="en-GB" sz="1400" dirty="0"/>
              <a:t>We could also use relatively futuristic weapons that already exist depending on how futuristic we want to game to be</a:t>
            </a:r>
          </a:p>
        </p:txBody>
      </p:sp>
      <p:sp>
        <p:nvSpPr>
          <p:cNvPr id="13" name="TextBox 12">
            <a:extLst>
              <a:ext uri="{FF2B5EF4-FFF2-40B4-BE49-F238E27FC236}">
                <a16:creationId xmlns:a16="http://schemas.microsoft.com/office/drawing/2014/main" id="{C39541C7-7B6F-4CBC-ACC3-5AC6CEADFA32}"/>
              </a:ext>
            </a:extLst>
          </p:cNvPr>
          <p:cNvSpPr txBox="1"/>
          <p:nvPr/>
        </p:nvSpPr>
        <p:spPr>
          <a:xfrm>
            <a:off x="7880217" y="4756057"/>
            <a:ext cx="2053896" cy="1169551"/>
          </a:xfrm>
          <a:prstGeom prst="rect">
            <a:avLst/>
          </a:prstGeom>
          <a:noFill/>
        </p:spPr>
        <p:txBody>
          <a:bodyPr wrap="square" rtlCol="0">
            <a:spAutoFit/>
          </a:bodyPr>
          <a:lstStyle/>
          <a:p>
            <a:r>
              <a:rPr lang="en-GB" sz="1400" dirty="0"/>
              <a:t>Sine the game will take place from a top down perspective weapons do not need a huge amount of detail.</a:t>
            </a:r>
          </a:p>
        </p:txBody>
      </p:sp>
    </p:spTree>
    <p:extLst>
      <p:ext uri="{BB962C8B-B14F-4D97-AF65-F5344CB8AC3E}">
        <p14:creationId xmlns:p14="http://schemas.microsoft.com/office/powerpoint/2010/main" val="1679881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73E31-8F16-42D1-B823-C75C6BF0E86C}"/>
              </a:ext>
            </a:extLst>
          </p:cNvPr>
          <p:cNvSpPr>
            <a:spLocks noGrp="1"/>
          </p:cNvSpPr>
          <p:nvPr>
            <p:ph type="title"/>
          </p:nvPr>
        </p:nvSpPr>
        <p:spPr/>
        <p:txBody>
          <a:bodyPr/>
          <a:lstStyle/>
          <a:p>
            <a:r>
              <a:rPr lang="en-GB" dirty="0"/>
              <a:t>Locations (Stages)</a:t>
            </a:r>
          </a:p>
        </p:txBody>
      </p:sp>
      <p:pic>
        <p:nvPicPr>
          <p:cNvPr id="4098" name="Picture 2" descr="https://cdn1.epicgames.com/ue/item/srote_hospital_screenshot_07-1920x1080-76bad4cda70a53677ad999d520edd2ec.png">
            <a:extLst>
              <a:ext uri="{FF2B5EF4-FFF2-40B4-BE49-F238E27FC236}">
                <a16:creationId xmlns:a16="http://schemas.microsoft.com/office/drawing/2014/main" id="{D48FF464-CC13-472C-8DCF-90E60ECE1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085" y="1379944"/>
            <a:ext cx="3252953" cy="182978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cdn.wikimg.net/en/strategywiki/images/3/30/Portal_00_intro.jpg">
            <a:extLst>
              <a:ext uri="{FF2B5EF4-FFF2-40B4-BE49-F238E27FC236}">
                <a16:creationId xmlns:a16="http://schemas.microsoft.com/office/drawing/2014/main" id="{3E408D7D-08D7-45C9-95B3-60516725AC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5015" y="1379944"/>
            <a:ext cx="2439716" cy="182978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i.pinimg.com/originals/0c/9c/07/0c9c077b1d07c166bd7420777d6fffdf.jpg">
            <a:extLst>
              <a:ext uri="{FF2B5EF4-FFF2-40B4-BE49-F238E27FC236}">
                <a16:creationId xmlns:a16="http://schemas.microsoft.com/office/drawing/2014/main" id="{C3C7A0BF-85CD-4A7D-B32D-8C063B8CBF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5986" y="1379944"/>
            <a:ext cx="3014177" cy="169798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cdna.artstation.com/p/assets/images/images/000/644/752/large/andrew-porter-ap-canarywharf-barriers.jpg?1443928303">
            <a:extLst>
              <a:ext uri="{FF2B5EF4-FFF2-40B4-BE49-F238E27FC236}">
                <a16:creationId xmlns:a16="http://schemas.microsoft.com/office/drawing/2014/main" id="{F3AB44D7-10E1-4355-A32D-F4BF3A0379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441" y="4104876"/>
            <a:ext cx="3526971" cy="168633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i.pinimg.com/originals/c6/ab/78/c6ab78a70392da6ca882602463208052.jpg">
            <a:extLst>
              <a:ext uri="{FF2B5EF4-FFF2-40B4-BE49-F238E27FC236}">
                <a16:creationId xmlns:a16="http://schemas.microsoft.com/office/drawing/2014/main" id="{90CBB2C5-7EA5-4DF2-8BFB-B6779622BE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0906" y="4189446"/>
            <a:ext cx="3716593" cy="196379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AED1C15-B045-452D-920D-D18DFC41EA9F}"/>
              </a:ext>
            </a:extLst>
          </p:cNvPr>
          <p:cNvSpPr txBox="1"/>
          <p:nvPr/>
        </p:nvSpPr>
        <p:spPr>
          <a:xfrm>
            <a:off x="1449823" y="3429000"/>
            <a:ext cx="3281975" cy="738664"/>
          </a:xfrm>
          <a:prstGeom prst="rect">
            <a:avLst/>
          </a:prstGeom>
          <a:noFill/>
        </p:spPr>
        <p:txBody>
          <a:bodyPr wrap="square" rtlCol="0">
            <a:spAutoFit/>
          </a:bodyPr>
          <a:lstStyle/>
          <a:p>
            <a:r>
              <a:rPr lang="en-GB" sz="1400" dirty="0"/>
              <a:t>In is very common in science fiction to have buildings with sterile white walls and floors.</a:t>
            </a:r>
          </a:p>
        </p:txBody>
      </p:sp>
      <p:sp>
        <p:nvSpPr>
          <p:cNvPr id="10" name="TextBox 9">
            <a:extLst>
              <a:ext uri="{FF2B5EF4-FFF2-40B4-BE49-F238E27FC236}">
                <a16:creationId xmlns:a16="http://schemas.microsoft.com/office/drawing/2014/main" id="{857F9184-0C7D-412C-BC95-6D18BB6A55D6}"/>
              </a:ext>
            </a:extLst>
          </p:cNvPr>
          <p:cNvSpPr txBox="1"/>
          <p:nvPr/>
        </p:nvSpPr>
        <p:spPr>
          <a:xfrm>
            <a:off x="7855986" y="3209731"/>
            <a:ext cx="3281975" cy="738664"/>
          </a:xfrm>
          <a:prstGeom prst="rect">
            <a:avLst/>
          </a:prstGeom>
          <a:noFill/>
        </p:spPr>
        <p:txBody>
          <a:bodyPr wrap="square" rtlCol="0">
            <a:spAutoFit/>
          </a:bodyPr>
          <a:lstStyle/>
          <a:p>
            <a:r>
              <a:rPr lang="en-GB" sz="1400" dirty="0"/>
              <a:t>A train station inspired stage could work quite nicely as it could have lots of pathways between smallish rooms</a:t>
            </a:r>
          </a:p>
        </p:txBody>
      </p:sp>
      <p:sp>
        <p:nvSpPr>
          <p:cNvPr id="11" name="TextBox 10">
            <a:extLst>
              <a:ext uri="{FF2B5EF4-FFF2-40B4-BE49-F238E27FC236}">
                <a16:creationId xmlns:a16="http://schemas.microsoft.com/office/drawing/2014/main" id="{4819FB56-6BF1-4B7C-9F23-37B4F70FF122}"/>
              </a:ext>
            </a:extLst>
          </p:cNvPr>
          <p:cNvSpPr txBox="1"/>
          <p:nvPr/>
        </p:nvSpPr>
        <p:spPr>
          <a:xfrm>
            <a:off x="839437" y="5754211"/>
            <a:ext cx="3281975" cy="738664"/>
          </a:xfrm>
          <a:prstGeom prst="rect">
            <a:avLst/>
          </a:prstGeom>
          <a:noFill/>
        </p:spPr>
        <p:txBody>
          <a:bodyPr wrap="square" rtlCol="0">
            <a:spAutoFit/>
          </a:bodyPr>
          <a:lstStyle/>
          <a:p>
            <a:r>
              <a:rPr lang="en-GB" sz="1400" dirty="0"/>
              <a:t>In the setting I described a slightly decrepit setting, underground/hazard zones would be quite fitting for this theme</a:t>
            </a:r>
          </a:p>
        </p:txBody>
      </p:sp>
      <p:sp>
        <p:nvSpPr>
          <p:cNvPr id="12" name="TextBox 11">
            <a:extLst>
              <a:ext uri="{FF2B5EF4-FFF2-40B4-BE49-F238E27FC236}">
                <a16:creationId xmlns:a16="http://schemas.microsoft.com/office/drawing/2014/main" id="{2E2F46C4-A090-4E1E-88C0-AD632BD76692}"/>
              </a:ext>
            </a:extLst>
          </p:cNvPr>
          <p:cNvSpPr txBox="1"/>
          <p:nvPr/>
        </p:nvSpPr>
        <p:spPr>
          <a:xfrm>
            <a:off x="4455012" y="4487414"/>
            <a:ext cx="3281975" cy="954107"/>
          </a:xfrm>
          <a:prstGeom prst="rect">
            <a:avLst/>
          </a:prstGeom>
          <a:noFill/>
        </p:spPr>
        <p:txBody>
          <a:bodyPr wrap="square" rtlCol="0">
            <a:spAutoFit/>
          </a:bodyPr>
          <a:lstStyle/>
          <a:p>
            <a:r>
              <a:rPr lang="en-GB" sz="1400" dirty="0"/>
              <a:t>One idea for a stage could play the player on a small platform and will be unable to get close to enemies like what is shown in </a:t>
            </a:r>
            <a:r>
              <a:rPr lang="en-GB" sz="1400"/>
              <a:t>this picture</a:t>
            </a:r>
            <a:endParaRPr lang="en-GB" sz="1400" dirty="0"/>
          </a:p>
        </p:txBody>
      </p:sp>
    </p:spTree>
    <p:extLst>
      <p:ext uri="{BB962C8B-B14F-4D97-AF65-F5344CB8AC3E}">
        <p14:creationId xmlns:p14="http://schemas.microsoft.com/office/powerpoint/2010/main" val="35349129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TotalTime>
  <Words>734</Words>
  <Application>Microsoft Office PowerPoint</Application>
  <PresentationFormat>Widescreen</PresentationFormat>
  <Paragraphs>41</Paragraphs>
  <Slides>4</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Calibri Light</vt:lpstr>
      <vt:lpstr>Office Theme</vt:lpstr>
      <vt:lpstr>Setting</vt:lpstr>
      <vt:lpstr>Characters</vt:lpstr>
      <vt:lpstr>Weapons</vt:lpstr>
      <vt:lpstr>Locations (Stages)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dc:title>
  <dc:creator>Willoughby Axtell</dc:creator>
  <cp:lastModifiedBy>Willoughby Axtell</cp:lastModifiedBy>
  <cp:revision>12</cp:revision>
  <dcterms:created xsi:type="dcterms:W3CDTF">2019-02-13T13:33:32Z</dcterms:created>
  <dcterms:modified xsi:type="dcterms:W3CDTF">2019-02-13T19:28:19Z</dcterms:modified>
</cp:coreProperties>
</file>